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4281-223D-4020-9DB1-7996D0460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C2D3-A3F3-4DBA-98B6-B4135F67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E6C9-8B49-4AE2-9018-3F22EF82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00645-0AC1-4A05-927A-AB34A501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38A3-8C3D-498E-94EA-0219F826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727C-F326-4436-AFFA-3432DAF9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05180-B85F-4AEE-BAF7-6F58EE5B8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FA06-9739-4AAC-8124-516DA1D7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2486-2A2A-40C1-AF24-B33F1E90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1ACB5-2CDE-4E2F-B848-60EEBBE1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5B4D8-7105-469C-946E-13472668E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7187F-8108-409F-A93C-39A5F0C34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AEB9D-264E-4BDC-8F9A-D39538C6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2620-3D63-4F46-8AE2-2EF93366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32A34-8DC0-414A-9E38-D839319C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B93D-FF5A-4B6C-8E00-0A96CB1B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119F-50D6-4BD4-A6B9-AFEE22020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CB30A-84AF-40C6-AB1A-B5006027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44F89-6537-4EF2-A983-28CA37C8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2846C-DFE9-42AB-A5CA-F47B0C69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1800-6584-43AA-9B08-A919B33C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33481-E2DF-4210-A340-CF820EC8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4A3FF-EBBE-495B-9288-69F39B45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343E-DDF5-43EF-9D2A-A82FF45E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A1AB-BED0-4095-926B-3118230F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F63F-2D78-4A17-AF4A-CD78E5FD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5156-8DAC-4EBC-BBFE-A91C6AEBA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B90E7-355D-4E4D-AA64-77698A765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650D5-44A0-4641-8D6E-2F5F2D48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84539-B8AF-4E89-8C80-170D88FD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7E71C-3822-463D-B1BE-871D5E46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F827-0A4E-4622-A087-C049D8DB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5CDC-66F5-4CE1-9E98-BE94A1306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9BE1F-07DD-4E1D-B563-B2DE0017C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DA5A6-A8D4-4E37-AD59-FB75086C0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02D8E-19BA-4A14-930F-AD6A60EE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761A3-939F-456F-A0F0-3F15128E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97B96-649E-46A8-A2D7-8A613F44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8B839-6AC7-4779-BE5C-0A84FA67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7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01D4-24A1-4CE2-9F51-F9BE98ED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526CC-B867-4FD1-B1F0-42979C82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31730-D661-45A0-B115-4B865F8C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40C4B-5612-4FDB-8456-7D5E9AC0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EE0B2-B66B-4DD8-BA20-BE4F0E5C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B5B76-C03C-4619-B6D1-AD226B7A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899F9-1E4A-4791-83C4-2D59AF84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9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5696-7996-4215-AC94-A78B3827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6E3C-62A9-43F7-A7D9-9D89B3742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DAF02-3FCA-48BB-809E-4771A35B1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72718-B07C-43A8-871D-10AE80D2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78DBE-726E-41F5-89BC-3B2454F4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D445-9A3A-40DA-85D7-B97E792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436F-699E-460F-A256-7E5A6A76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E5FD7-987E-4A45-ACBC-7CDE33DCB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8A799-6BEE-4D69-8B45-EB44FBA23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EC425-AA83-4AC6-AAE4-088D99BD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A13C7-7A62-4B8A-9D95-2664924B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7C0A4-05D3-462C-83CE-EB4A1DFD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9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EAB32-A540-4C81-8355-4507759F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FA6C0-0FCE-4052-89BB-C541AD1E8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0E9E-C73E-48AC-8183-7001E1C0B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59314-8CD7-4F9C-AEC2-C0983C1CCCA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10BF-588B-4D5D-92CD-4BC78F5E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6E1DA-7817-41B3-B246-4DC314D0C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4200-2E84-40CE-9977-0F6DA506C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94F8-5AA2-4DA3-877F-9E4E10D0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File (From </a:t>
            </a:r>
            <a:r>
              <a:rPr lang="en-US" dirty="0" err="1"/>
              <a:t>Dlib</a:t>
            </a:r>
            <a:r>
              <a:rPr lang="en-US" dirty="0"/>
              <a:t> C++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46E3-283C-4D7B-A166-DE837EA21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48A5F-14EF-455C-B235-0A3795AF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6602" r="12913" b="12621"/>
          <a:stretch/>
        </p:blipFill>
        <p:spPr>
          <a:xfrm>
            <a:off x="838200" y="1231461"/>
            <a:ext cx="9779493" cy="55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3237-24AE-43C6-A1E6-233A0A95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Isolate C++ Code that does Matrix 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1DBFB-1C0B-4571-A54D-DE2CB4E1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F98ED-891F-41B3-8DC5-F2F9A4B8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3366"/>
            <a:ext cx="9892683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30AB-F5B3-4C0C-B55B-D66DDBE41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A8FA7-774B-4C08-AAED-93E827EF3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C6531-122A-4393-B4FD-6292BAE4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4" y="1125692"/>
            <a:ext cx="10292179" cy="57893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DE4B3A-200D-41B8-B6A4-6AA7779443DC}"/>
              </a:ext>
            </a:extLst>
          </p:cNvPr>
          <p:cNvSpPr txBox="1">
            <a:spLocks/>
          </p:cNvSpPr>
          <p:nvPr/>
        </p:nvSpPr>
        <p:spPr>
          <a:xfrm>
            <a:off x="-230819" y="257298"/>
            <a:ext cx="12351798" cy="8650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Isolate C++ Cont. </a:t>
            </a:r>
          </a:p>
        </p:txBody>
      </p:sp>
    </p:spTree>
    <p:extLst>
      <p:ext uri="{BB962C8B-B14F-4D97-AF65-F5344CB8AC3E}">
        <p14:creationId xmlns:p14="http://schemas.microsoft.com/office/powerpoint/2010/main" val="407234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C254-DA9A-4C93-82A4-915C57B0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410"/>
            <a:ext cx="3808520" cy="173114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3. Compartmentalize and create simplified representative  C++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2898-1081-47D5-B032-49BF50BA8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511" r="57266" b="30829"/>
          <a:stretch/>
        </p:blipFill>
        <p:spPr>
          <a:xfrm>
            <a:off x="777515" y="1629052"/>
            <a:ext cx="10636970" cy="47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FDAB-7B5A-4A52-99EE-BEE011CB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0771" cy="5811838"/>
          </a:xfrm>
        </p:spPr>
        <p:txBody>
          <a:bodyPr/>
          <a:lstStyle/>
          <a:p>
            <a:r>
              <a:rPr lang="en-US" dirty="0"/>
              <a:t>4. Convert to Assembly </a:t>
            </a:r>
            <a:br>
              <a:rPr lang="en-US" dirty="0"/>
            </a:br>
            <a:r>
              <a:rPr lang="en-US" dirty="0"/>
              <a:t>(x86-64 </a:t>
            </a:r>
            <a:r>
              <a:rPr lang="en-US" dirty="0" err="1"/>
              <a:t>gcc</a:t>
            </a:r>
            <a:r>
              <a:rPr lang="en-US" dirty="0"/>
              <a:t> 4.8.4)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BA7A3-1895-4A67-B7C4-38740822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131" b="6019"/>
          <a:stretch/>
        </p:blipFill>
        <p:spPr>
          <a:xfrm>
            <a:off x="7501630" y="-41825"/>
            <a:ext cx="2805344" cy="6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67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43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1. Choose File (From Dlib C++ Library)</vt:lpstr>
      <vt:lpstr>2. Isolate C++ Code that does Matrix Ops </vt:lpstr>
      <vt:lpstr>PowerPoint Presentation</vt:lpstr>
      <vt:lpstr>3. Compartmentalize and create simplified representative  C++ code</vt:lpstr>
      <vt:lpstr>4. Convert to Assembly  (x86-64 gcc 4.8.4)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Choose File (From Dlib C++ Library)</dc:title>
  <dc:creator>Malik Jackson</dc:creator>
  <cp:lastModifiedBy>Malik Jackson</cp:lastModifiedBy>
  <cp:revision>4</cp:revision>
  <dcterms:created xsi:type="dcterms:W3CDTF">2019-04-29T05:37:40Z</dcterms:created>
  <dcterms:modified xsi:type="dcterms:W3CDTF">2019-04-29T18:12:49Z</dcterms:modified>
</cp:coreProperties>
</file>